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43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7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1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</a:t>
            </a:r>
            <a:r>
              <a:rPr lang="en-US" sz="3400" dirty="0" smtClean="0">
                <a:solidFill>
                  <a:schemeClr val="accent2"/>
                </a:solidFill>
              </a:rPr>
              <a:t>Geo-</a:t>
            </a:r>
            <a:r>
              <a:rPr lang="en-US" sz="3400" smtClean="0">
                <a:solidFill>
                  <a:schemeClr val="accent2"/>
                </a:solidFill>
              </a:rPr>
              <a:t>spatial and</a:t>
            </a:r>
            <a:r>
              <a:rPr lang="en-US" sz="3400" smtClean="0">
                <a:solidFill>
                  <a:schemeClr val="accent2"/>
                </a:solidFill>
              </a:rPr>
              <a:t> </a:t>
            </a:r>
            <a:r>
              <a:rPr lang="en-US" sz="3400" smtClean="0">
                <a:solidFill>
                  <a:schemeClr val="accent2"/>
                </a:solidFill>
              </a:rPr>
              <a:t>Government </a:t>
            </a:r>
            <a:r>
              <a:rPr lang="en-US" sz="3400" dirty="0" smtClean="0">
                <a:solidFill>
                  <a:schemeClr val="accent2"/>
                </a:solidFill>
              </a:rPr>
              <a:t>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67792">
            <a:off x="5335346" y="1908546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</a:t>
            </a:r>
            <a:r>
              <a:rPr lang="en-US" sz="2400" dirty="0" smtClean="0">
                <a:solidFill>
                  <a:schemeClr val="bg1"/>
                </a:solidFill>
              </a:rPr>
              <a:t>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346324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908720"/>
            <a:ext cx="5593053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</a:t>
            </a:r>
            <a:r>
              <a:rPr lang="en-US" sz="2000" dirty="0" smtClean="0"/>
              <a:t>vocabulary</a:t>
            </a:r>
            <a:endParaRPr lang="en-US" sz="2000" dirty="0" smtClean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5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52" y="2024289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 rot="20228038">
            <a:off x="293201" y="463517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823368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2349698"/>
            <a:ext cx="475322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3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68967</TotalTime>
  <Words>5948</Words>
  <Application>Microsoft Macintosh PowerPoint</Application>
  <PresentationFormat>Presentación en pantalla (4:3)</PresentationFormat>
  <Paragraphs>941</Paragraphs>
  <Slides>65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and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  <vt:lpstr>Ranking Algorithm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875</cp:revision>
  <cp:lastPrinted>2012-03-20T09:35:21Z</cp:lastPrinted>
  <dcterms:created xsi:type="dcterms:W3CDTF">2011-10-20T08:47:25Z</dcterms:created>
  <dcterms:modified xsi:type="dcterms:W3CDTF">2015-04-08T15:42:24Z</dcterms:modified>
  <cp:category>Linked Data;IGN;geodata</cp:category>
</cp:coreProperties>
</file>